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2"/>
    <p:restoredTop sz="94731"/>
  </p:normalViewPr>
  <p:slideViewPr>
    <p:cSldViewPr snapToGrid="0" snapToObjects="1">
      <p:cViewPr varScale="1">
        <p:scale>
          <a:sx n="135" d="100"/>
          <a:sy n="135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3F524-4F3D-A143-874C-CC0F4DF7E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627FE3-EEB8-684F-8B49-AA87EF21C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D299D-C487-2E4C-BA54-E36BB863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FDB8F-1A05-7445-939A-4492DFA6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10868-D2EE-9B4F-A7FA-6CBDAF42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42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66DE4-48C4-094C-99E1-359B9104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5AA51A-5216-C04A-B62C-606CB96F5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8BC04-9BD5-7C4F-9BC7-166E7549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8A33E-868B-CE4C-B169-C4923767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304DB-C5A5-CA48-BF16-F48C140A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309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2A001-6E2C-2249-A69E-5D3520B5E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F78536-B9B1-3949-AD4B-D76CA7376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CF41D-B9CE-DC4A-9A76-149323D7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2932F-19D7-644D-8CE1-F7521C1A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5C34A-A3F7-B242-8718-1A4EC283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862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D1ABE-F722-6F4A-A7EA-2825C335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1C40B-978F-D240-B3FA-71C7DBE48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55C5E-7493-C44D-8EF8-C349A553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A9731-09F9-8145-874E-77CA7122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AA6FC-930D-5D4D-961A-9EFEA847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687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3331-6E9A-F74D-AA70-158F0F50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C4C0E3-48B3-C549-A8BF-38C76BDDD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022DE-9937-F24E-9226-6C578FD8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D5580-0BB6-524D-AF79-BF1C1165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1C3278-15F4-1D4E-9137-570AD04F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700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DA781-F688-4C45-A90D-63ADBD53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F3BE1-E306-F340-B13E-494446489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24FDE1-9FFD-4646-B192-AB3146240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4C410-126B-9848-B615-26338164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DE8BC1-5779-704D-88AA-5C5BAB9C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9349CF-E7AC-144C-95FD-D5A2A9F9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642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AC13E-7F14-EC44-AB28-9E06387C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03A0E-F1FB-7441-B0B8-8F7BD946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AD1E3-3772-0348-8A6D-626140A96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FDAA34-4DC8-F849-B210-44CF5D75B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570AA-19EE-404B-82B4-3D0F58E51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FE187F-5B38-DC4D-9081-8AB12A66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90283D-6F4C-ED43-B09F-D303B071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6B2048-0431-7F4D-AC82-AC616006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07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5FB32-C395-304A-9D17-E8A60C14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95FE98-3336-7C4E-9A74-F8FF6CE8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E911A-055F-1147-9F5A-338F1012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2E491D-BAD0-1A49-88B3-0918FA84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77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30808B-61C9-8049-A348-04F4990F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E28A87-536A-0542-84D1-646ACB48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F9222-C450-6243-A636-82258A67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586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2984F-387A-BC43-B324-7EB9B30B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7047A-BEFB-9E42-880F-6B05D77A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E4EA80-9651-0E45-A70F-FD00E99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E83A14-545E-1B4D-9E45-7215F98B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EB42EE-306B-C946-9406-65BCBE6E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30046-13D4-B943-9FDC-4C78892A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916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B1ED7-604B-7846-98EE-BDF6BD56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5722C3-9DDB-664D-B208-012D34817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FE93C-3B35-D34A-8782-851942162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008F4-0F06-AC49-A5FD-7BDCC4A4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CEF5B6-1B3D-B745-8798-8CC89FB4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420C7-09FB-1F46-BD61-535D3A48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46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BEB9DB-7A9F-1B41-91D6-15384BE2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2DC10-178C-1549-9E26-13A0B95E0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2C65E-CD12-644E-B446-F4527FB01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60DEA-DBE1-B14C-9A94-FC413CC4258C}" type="datetimeFigureOut">
              <a:rPr kumimoji="1" lang="ko-KR" altLang="en-US" smtClean="0"/>
              <a:t>2019. 3. 30.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41B90-EBBF-4147-BEF1-5C2194A63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0AB88-4880-7045-9EE1-891D37EE6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1BE9-A670-FE46-8C5B-E091F7B9B0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041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tif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53A37-B2D7-AE42-8345-F68FCF8D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481" y="1123215"/>
            <a:ext cx="5223038" cy="1933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2C37B-F783-1041-ACC9-9D83A2AEB82F}"/>
              </a:ext>
            </a:extLst>
          </p:cNvPr>
          <p:cNvSpPr txBox="1"/>
          <p:nvPr/>
        </p:nvSpPr>
        <p:spPr>
          <a:xfrm>
            <a:off x="3396641" y="3801650"/>
            <a:ext cx="539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/>
              <a:t>KAMALL </a:t>
            </a:r>
            <a:r>
              <a:rPr lang="ko-KR" altLang="en-US" b="1" dirty="0"/>
              <a:t>워크숍 </a:t>
            </a:r>
            <a:r>
              <a:rPr lang="en-US" altLang="ko-KR" b="1" dirty="0" err="1"/>
              <a:t>Dialogflow</a:t>
            </a:r>
            <a:r>
              <a:rPr lang="ko-KR" altLang="en-US" b="1" dirty="0"/>
              <a:t>로 영어 </a:t>
            </a:r>
            <a:r>
              <a:rPr lang="ko-KR" altLang="en-US" b="1" dirty="0" err="1"/>
              <a:t>챗봇</a:t>
            </a:r>
            <a:r>
              <a:rPr lang="ko-KR" altLang="en-US" b="1" dirty="0"/>
              <a:t>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8BA2D-92F1-E943-B6AE-94CF56F62A7D}"/>
              </a:ext>
            </a:extLst>
          </p:cNvPr>
          <p:cNvSpPr txBox="1"/>
          <p:nvPr/>
        </p:nvSpPr>
        <p:spPr>
          <a:xfrm>
            <a:off x="5072891" y="4431688"/>
            <a:ext cx="204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주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시스메틱</a:t>
            </a:r>
            <a:endParaRPr lang="en-US" altLang="ko-KR" sz="1200" dirty="0"/>
          </a:p>
          <a:p>
            <a:pPr algn="ctr"/>
            <a:r>
              <a:rPr lang="ko-KR" altLang="en-US" sz="1200" dirty="0"/>
              <a:t>솔루션개발본부장 </a:t>
            </a:r>
            <a:r>
              <a:rPr lang="ko-KR" altLang="en-US" sz="1200" dirty="0" err="1"/>
              <a:t>유승재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28760-31C4-3846-80A7-4A90D1CB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563" y="6123669"/>
            <a:ext cx="887334" cy="6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2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98" y="2308796"/>
            <a:ext cx="4106292" cy="1519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7F49C-16EB-AE4C-BC0C-38F7BAB4C49D}"/>
              </a:ext>
            </a:extLst>
          </p:cNvPr>
          <p:cNvSpPr txBox="1"/>
          <p:nvPr/>
        </p:nvSpPr>
        <p:spPr>
          <a:xfrm>
            <a:off x="7384914" y="3828605"/>
            <a:ext cx="480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손쉽게 </a:t>
            </a:r>
            <a:r>
              <a:rPr kumimoji="1" lang="ko-KR" altLang="en-US" dirty="0" err="1"/>
              <a:t>챗봇을</a:t>
            </a:r>
            <a:r>
              <a:rPr kumimoji="1" lang="ko-KR" altLang="en-US" dirty="0"/>
              <a:t> 만들 수 있게 해주는 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D8B727-9EEC-0C41-AC1B-67B068796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1" y="2145958"/>
            <a:ext cx="4329577" cy="2196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6DDFA-5465-A64B-A3DD-CC5E4A34C2D5}"/>
              </a:ext>
            </a:extLst>
          </p:cNvPr>
          <p:cNvSpPr txBox="1"/>
          <p:nvPr/>
        </p:nvSpPr>
        <p:spPr>
          <a:xfrm>
            <a:off x="5174246" y="2884034"/>
            <a:ext cx="206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VS</a:t>
            </a:r>
            <a:endParaRPr kumimoji="1"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0DE0C-E11A-A34B-BE29-6818F9DEDC42}"/>
              </a:ext>
            </a:extLst>
          </p:cNvPr>
          <p:cNvSpPr txBox="1"/>
          <p:nvPr/>
        </p:nvSpPr>
        <p:spPr>
          <a:xfrm>
            <a:off x="238755" y="4505011"/>
            <a:ext cx="480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알렉사를</a:t>
            </a:r>
            <a:r>
              <a:rPr kumimoji="1" lang="ko-KR" altLang="en-US" dirty="0"/>
              <a:t> 만드는데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언어학 박사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명 투입</a:t>
            </a:r>
          </a:p>
        </p:txBody>
      </p:sp>
    </p:spTree>
    <p:extLst>
      <p:ext uri="{BB962C8B-B14F-4D97-AF65-F5344CB8AC3E}">
        <p14:creationId xmlns:p14="http://schemas.microsoft.com/office/powerpoint/2010/main" val="294821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F7B36-1660-DB49-BA03-8AE6B563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52" y="1294190"/>
            <a:ext cx="4106292" cy="1519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6983C7-F75A-564B-950F-479B54BB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8" y="3883797"/>
            <a:ext cx="3490847" cy="1680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D2B3A3-4795-4146-B84C-256BB536F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29" y="3841941"/>
            <a:ext cx="3375548" cy="1763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C64CB-3B82-2941-AC38-0BFE46658AAF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챗봇을</a:t>
            </a:r>
            <a:r>
              <a:rPr kumimoji="1" lang="ko-KR" altLang="en-US" dirty="0"/>
              <a:t> 쉽게 구축하게 해주는 다양한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62051-CD2E-1D4A-9482-A86D82658897}"/>
              </a:ext>
            </a:extLst>
          </p:cNvPr>
          <p:cNvSpPr txBox="1"/>
          <p:nvPr/>
        </p:nvSpPr>
        <p:spPr>
          <a:xfrm>
            <a:off x="5193994" y="2409181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Google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44C36-87CD-1340-8A7A-D177662CB948}"/>
              </a:ext>
            </a:extLst>
          </p:cNvPr>
          <p:cNvSpPr txBox="1"/>
          <p:nvPr/>
        </p:nvSpPr>
        <p:spPr>
          <a:xfrm>
            <a:off x="1674181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Amazon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0CE8E-DAFF-E54F-8ADA-E8F12CBA6991}"/>
              </a:ext>
            </a:extLst>
          </p:cNvPr>
          <p:cNvSpPr txBox="1"/>
          <p:nvPr/>
        </p:nvSpPr>
        <p:spPr>
          <a:xfrm>
            <a:off x="8967898" y="5778683"/>
            <a:ext cx="180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kumimoji="1"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Kakao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7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구축 순서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2B801-5DBA-7145-BA35-64D17955880A}"/>
              </a:ext>
            </a:extLst>
          </p:cNvPr>
          <p:cNvSpPr txBox="1"/>
          <p:nvPr/>
        </p:nvSpPr>
        <p:spPr>
          <a:xfrm>
            <a:off x="3659686" y="1536174"/>
            <a:ext cx="4872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/>
              <a:t>Dialogflow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가입 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dialogflow.com</a:t>
            </a:r>
            <a:r>
              <a:rPr kumimoji="1" lang="en-US" altLang="ko-KR" sz="2000" dirty="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r>
              <a:rPr kumimoji="1" lang="en-US" altLang="ko-KR" sz="2000" dirty="0"/>
              <a:t>New Agent </a:t>
            </a:r>
            <a:r>
              <a:rPr kumimoji="1" lang="ko-KR" altLang="en-US" sz="2000" dirty="0"/>
              <a:t>생성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r>
              <a:rPr kumimoji="1" lang="en-US" altLang="ko-KR" sz="2000" dirty="0"/>
              <a:t>Intents </a:t>
            </a:r>
            <a:r>
              <a:rPr kumimoji="1" lang="ko-KR" altLang="en-US" sz="2000" dirty="0"/>
              <a:t>작성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r>
              <a:rPr kumimoji="1" lang="en-US" altLang="ko-KR" sz="2000" dirty="0"/>
              <a:t>Entities</a:t>
            </a:r>
            <a:r>
              <a:rPr kumimoji="1" lang="ko-KR" altLang="en-US" sz="2000" dirty="0"/>
              <a:t> 작성</a:t>
            </a:r>
            <a:endParaRPr kumimoji="1" lang="en-US" altLang="ko-KR" sz="2000" dirty="0"/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r>
              <a:rPr kumimoji="1" lang="en-US" altLang="ko-KR" sz="2000" dirty="0"/>
              <a:t>Small Talk </a:t>
            </a:r>
            <a:r>
              <a:rPr kumimoji="1" lang="ko-KR" altLang="en-US" sz="2000" dirty="0"/>
              <a:t>작성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옵션</a:t>
            </a:r>
            <a:r>
              <a:rPr kumimoji="1" lang="en-US" altLang="ko-KR" sz="2000" dirty="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 dirty="0"/>
          </a:p>
          <a:p>
            <a:r>
              <a:rPr kumimoji="1" lang="en-US" altLang="ko-KR" sz="2000" dirty="0"/>
              <a:t>Integration</a:t>
            </a:r>
          </a:p>
          <a:p>
            <a:pPr marL="342900" indent="-342900">
              <a:buAutoNum type="arabicPeriod"/>
            </a:pPr>
            <a:endParaRPr kumimoji="1" lang="en-US" altLang="ko-KR" sz="2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F87EEB-EA84-8D45-A53E-957FBDA70EFB}"/>
              </a:ext>
            </a:extLst>
          </p:cNvPr>
          <p:cNvSpPr/>
          <p:nvPr/>
        </p:nvSpPr>
        <p:spPr>
          <a:xfrm>
            <a:off x="3480576" y="1630442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96F1B9-8A2E-AE4E-94A1-B9476439CABB}"/>
              </a:ext>
            </a:extLst>
          </p:cNvPr>
          <p:cNvSpPr/>
          <p:nvPr/>
        </p:nvSpPr>
        <p:spPr>
          <a:xfrm>
            <a:off x="3480576" y="2252610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82EAA5-EA8E-A246-8130-27BE7296D631}"/>
              </a:ext>
            </a:extLst>
          </p:cNvPr>
          <p:cNvSpPr/>
          <p:nvPr/>
        </p:nvSpPr>
        <p:spPr>
          <a:xfrm>
            <a:off x="3480576" y="2861887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173B031-7754-7E4A-8413-172387FEDA19}"/>
              </a:ext>
            </a:extLst>
          </p:cNvPr>
          <p:cNvSpPr/>
          <p:nvPr/>
        </p:nvSpPr>
        <p:spPr>
          <a:xfrm>
            <a:off x="3480576" y="3465201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684BB7-4AF1-0543-851A-98ED98B2D95E}"/>
              </a:ext>
            </a:extLst>
          </p:cNvPr>
          <p:cNvSpPr/>
          <p:nvPr/>
        </p:nvSpPr>
        <p:spPr>
          <a:xfrm>
            <a:off x="3480576" y="4086518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6A5152-EDA1-E448-AF9E-8FA1C219DC0D}"/>
              </a:ext>
            </a:extLst>
          </p:cNvPr>
          <p:cNvSpPr/>
          <p:nvPr/>
        </p:nvSpPr>
        <p:spPr>
          <a:xfrm>
            <a:off x="3480576" y="4689833"/>
            <a:ext cx="179110" cy="188931"/>
          </a:xfrm>
          <a:prstGeom prst="ellipse">
            <a:avLst/>
          </a:prstGeom>
          <a:solidFill>
            <a:srgbClr val="FB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5B070BC6-FB23-BD47-BA4A-CFC5D87AE20D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3570131" y="1819373"/>
            <a:ext cx="0" cy="433237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73CE9E4-B257-8349-9CE3-1A9410C97B6D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3570131" y="2441541"/>
            <a:ext cx="0" cy="42034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694F46C-DD7C-A843-AAE6-E609672E0C26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3570131" y="3050818"/>
            <a:ext cx="0" cy="414383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0450C54-F3F4-D84A-890B-3C451B45F8E4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3570131" y="3654132"/>
            <a:ext cx="0" cy="432386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EEE7229C-32A7-8E43-88F3-D5A2DA208E08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3570131" y="4275449"/>
            <a:ext cx="0" cy="414384"/>
          </a:xfrm>
          <a:prstGeom prst="line">
            <a:avLst/>
          </a:prstGeom>
          <a:ln>
            <a:solidFill>
              <a:srgbClr val="FB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Dialogflow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Integration </a:t>
            </a:r>
            <a:r>
              <a:rPr kumimoji="1" lang="ko-KR" altLang="en-US" dirty="0"/>
              <a:t>지원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788DEE-E74B-0448-B07E-C02A79C4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49" y="855482"/>
            <a:ext cx="6032500" cy="1790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7D62C6-1949-2746-9534-49A96149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210" y="3108096"/>
            <a:ext cx="863077" cy="7754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F6C8FE-CC75-CE46-904B-56EA05FEA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6" y="3097825"/>
            <a:ext cx="1408540" cy="77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DF0248-F191-984C-98F0-71958AFA6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226" y="3137986"/>
            <a:ext cx="1565463" cy="715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DD719A-542B-B64A-85FF-0A1CD5F02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401" y="3154483"/>
            <a:ext cx="799833" cy="715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6B4E2-77D3-D14E-BDAE-25EA5546A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812" y="3165996"/>
            <a:ext cx="695620" cy="752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1CDA31-563B-B94B-8511-98BA04D7B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7407" y="3184049"/>
            <a:ext cx="825600" cy="77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ACC723-DFB1-AC4D-ACEB-546AD7B7B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072" y="3184049"/>
            <a:ext cx="941238" cy="769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1BF80C-3CB0-B34A-98CD-110BDC91F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5813" y="3192558"/>
            <a:ext cx="1519142" cy="7524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39EB70-4CCD-7943-8D50-D108613992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66" y="4458682"/>
            <a:ext cx="726521" cy="775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5670C1-89E2-5B44-9442-D089A2DB1A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6549" y="4438137"/>
            <a:ext cx="835105" cy="774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A9CC9B-28CD-4B4A-99ED-6AF7CF3EB1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185" y="4438137"/>
            <a:ext cx="639544" cy="7524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459CD6-D5F2-BD40-832F-E264DB2085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6461" y="4438137"/>
            <a:ext cx="679075" cy="77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9849E7-1AC1-AC45-81F8-AA4D7534C7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6812" y="4427339"/>
            <a:ext cx="836196" cy="77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CF093E-F13F-FA43-BE38-20E991036C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7407" y="4448934"/>
            <a:ext cx="893041" cy="75240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3026BB-1130-B443-9E5C-BFB9121D01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04723" y="4457254"/>
            <a:ext cx="1157653" cy="7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950516-559C-9A4D-94B0-D48003D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643" y="0"/>
            <a:ext cx="1975357" cy="73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C321-04C2-194E-961B-3C508C48210C}"/>
              </a:ext>
            </a:extLst>
          </p:cNvPr>
          <p:cNvSpPr txBox="1"/>
          <p:nvPr/>
        </p:nvSpPr>
        <p:spPr>
          <a:xfrm>
            <a:off x="2576186" y="180890"/>
            <a:ext cx="7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Today’s Goal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76FD14-A36D-1C45-979D-44683DC14AE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b="16493"/>
          <a:stretch/>
        </p:blipFill>
        <p:spPr bwMode="auto">
          <a:xfrm>
            <a:off x="307605" y="852995"/>
            <a:ext cx="5003165" cy="53594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1064E-C094-6C4B-873B-2739336C542E}"/>
              </a:ext>
            </a:extLst>
          </p:cNvPr>
          <p:cNvSpPr/>
          <p:nvPr/>
        </p:nvSpPr>
        <p:spPr>
          <a:xfrm>
            <a:off x="5448693" y="1259372"/>
            <a:ext cx="6435702" cy="3774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HY그래픽M"/>
                <a:cs typeface="Times New Roman" panose="02020603050405020304" pitchFamily="18" charset="0"/>
              </a:rPr>
              <a:t>Chatbot task goal: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HY그래픽M"/>
                <a:cs typeface="Times New Roman" panose="02020603050405020304" pitchFamily="18" charset="0"/>
              </a:rPr>
              <a:t>Juice Heaven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의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메뉴판을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참고하여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$15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이내로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 혹은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종류의 주스를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챗봇과의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대화를 통해 주문한다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. (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각 주스의 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주문수량은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가격을 보고 결정할 것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b="1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학습자 참고사항</a:t>
            </a:r>
            <a:r>
              <a:rPr lang="en-US" altLang="ko-KR" sz="1200" b="1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:</a:t>
            </a:r>
            <a:endParaRPr lang="en-US" altLang="ko-KR" sz="1200" b="1" kern="100" dirty="0">
              <a:latin typeface="HY그래픽M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HY그래픽M"/>
                <a:cs typeface="Times New Roman" panose="02020603050405020304" pitchFamily="18" charset="0"/>
              </a:rPr>
              <a:t>Juice menu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중에는 현재 주문할 수 없는 주스가 있음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같은 종류의 주스를 한 잔 이상 주문할 수 있음</a:t>
            </a:r>
            <a:endParaRPr lang="en-US" altLang="ko-KR" sz="1200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예를들어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사과주스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포도주스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잔 주문 가능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latin typeface="맑은 고딕" panose="020B0503020000020004" pitchFamily="34" charset="-127"/>
              <a:ea typeface="HY그래픽M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 err="1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시작시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Hello, Hi </a:t>
            </a:r>
            <a:r>
              <a:rPr lang="ko-KR" altLang="ko-KR" sz="1200" kern="100" dirty="0">
                <a:latin typeface="맑은 고딕" panose="020B0503020000020004" pitchFamily="34" charset="-127"/>
                <a:ea typeface="HY그래픽M"/>
                <a:cs typeface="Times New Roman" panose="02020603050405020304" pitchFamily="18" charset="0"/>
              </a:rPr>
              <a:t>등으로 먼저 인사를 할 것</a:t>
            </a:r>
            <a:endParaRPr lang="ko-KR" altLang="ko-KR" sz="12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0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146</Words>
  <Application>Microsoft Macintosh PowerPoint</Application>
  <PresentationFormat>와이드스크린</PresentationFormat>
  <Paragraphs>37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HY그래픽M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유승재</dc:creator>
  <cp:lastModifiedBy>유승재</cp:lastModifiedBy>
  <cp:revision>22</cp:revision>
  <dcterms:created xsi:type="dcterms:W3CDTF">2019-03-30T05:06:57Z</dcterms:created>
  <dcterms:modified xsi:type="dcterms:W3CDTF">2019-03-30T06:14:18Z</dcterms:modified>
</cp:coreProperties>
</file>